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9" r:id="rId2"/>
    <p:sldId id="262" r:id="rId3"/>
    <p:sldId id="261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13" r:id="rId14"/>
    <p:sldId id="330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31" r:id="rId41"/>
    <p:sldId id="320" r:id="rId42"/>
    <p:sldId id="319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28" y="5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1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49D0C6D-2E51-2950-634D-C071049A5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Google Shape;867;p33">
            <a:extLst>
              <a:ext uri="{FF2B5EF4-FFF2-40B4-BE49-F238E27FC236}">
                <a16:creationId xmlns:a16="http://schemas.microsoft.com/office/drawing/2014/main" id="{DF6AC4FC-333B-D138-86C2-D3D09A548576}"/>
              </a:ext>
            </a:extLst>
          </p:cNvPr>
          <p:cNvSpPr txBox="1">
            <a:spLocks/>
          </p:cNvSpPr>
          <p:nvPr/>
        </p:nvSpPr>
        <p:spPr>
          <a:xfrm>
            <a:off x="230555" y="3744787"/>
            <a:ext cx="3907895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2:</a:t>
            </a:r>
          </a:p>
          <a:p>
            <a:pPr algn="ctr"/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Hunt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315415-58F8-C590-BA78-A9890502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88" y="1012662"/>
            <a:ext cx="6875473" cy="53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Remove outline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1B9D7C-B757-BEDF-E3B3-924D33172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099"/>
            <a:ext cx="5865594" cy="4478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CC0593-9A66-FA27-244A-492578A1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61" y="1916023"/>
            <a:ext cx="1829057" cy="42471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56703B-5BC2-61EA-CA2D-6A216C0701A1}"/>
              </a:ext>
            </a:extLst>
          </p:cNvPr>
          <p:cNvSpPr/>
          <p:nvPr/>
        </p:nvSpPr>
        <p:spPr>
          <a:xfrm>
            <a:off x="1125213" y="5581935"/>
            <a:ext cx="485223" cy="4868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1D6F41-CA0F-9641-57F6-42DDC4D83D61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10436" y="3981735"/>
            <a:ext cx="2532190" cy="18398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318D13-801D-1696-9ECA-FE0FB83E63AA}"/>
              </a:ext>
            </a:extLst>
          </p:cNvPr>
          <p:cNvSpPr txBox="1"/>
          <p:nvPr/>
        </p:nvSpPr>
        <p:spPr>
          <a:xfrm>
            <a:off x="2950186" y="3520070"/>
            <a:ext cx="2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Remove Outline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04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Reshape island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17E08-9592-E0DC-2A80-00998AB17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8" y="2133146"/>
            <a:ext cx="1816308" cy="3681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D3521-37B1-6509-47CA-66B243C52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95" y="2661181"/>
            <a:ext cx="3122146" cy="2624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C3CF67-4743-8DC2-32A0-339895B46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22" y="2661181"/>
            <a:ext cx="3374087" cy="26242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24655D-894D-C1B3-EFCE-29198F906669}"/>
              </a:ext>
            </a:extLst>
          </p:cNvPr>
          <p:cNvCxnSpPr/>
          <p:nvPr/>
        </p:nvCxnSpPr>
        <p:spPr>
          <a:xfrm>
            <a:off x="6550925" y="4053385"/>
            <a:ext cx="1057702" cy="0"/>
          </a:xfrm>
          <a:prstGeom prst="straightConnector1">
            <a:avLst/>
          </a:prstGeom>
          <a:ln w="1016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13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Waves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F10DA-9827-A31C-FF22-8757998DB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1" y="2371218"/>
            <a:ext cx="1681285" cy="3265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2AF8C-AABD-3123-F416-4B91BD730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98" y="1906563"/>
            <a:ext cx="1803265" cy="37979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71F2DC-C598-0956-9B37-A718CA926A52}"/>
              </a:ext>
            </a:extLst>
          </p:cNvPr>
          <p:cNvSpPr txBox="1"/>
          <p:nvPr/>
        </p:nvSpPr>
        <p:spPr>
          <a:xfrm>
            <a:off x="5223963" y="2590803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55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0674C-B7E9-290D-2F27-C7DEDEC47186}"/>
              </a:ext>
            </a:extLst>
          </p:cNvPr>
          <p:cNvSpPr txBox="1"/>
          <p:nvPr/>
        </p:nvSpPr>
        <p:spPr>
          <a:xfrm>
            <a:off x="5215346" y="3162872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2B98F6-A834-C00F-3B7B-9B76B5FF609F}"/>
              </a:ext>
            </a:extLst>
          </p:cNvPr>
          <p:cNvSpPr txBox="1"/>
          <p:nvPr/>
        </p:nvSpPr>
        <p:spPr>
          <a:xfrm>
            <a:off x="5223963" y="3734941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80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791A7-6B2D-76FD-094A-6FC6F3D1414D}"/>
              </a:ext>
            </a:extLst>
          </p:cNvPr>
          <p:cNvSpPr txBox="1"/>
          <p:nvPr/>
        </p:nvSpPr>
        <p:spPr>
          <a:xfrm>
            <a:off x="5215346" y="4345650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83CD31-468C-DD24-64C5-20B16C4BD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92" y="2308934"/>
            <a:ext cx="4183551" cy="33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2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Finished backdrop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4E953-E94E-E554-69F2-6C4B3374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61" y="1959396"/>
            <a:ext cx="5778277" cy="43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Treasure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151B8-2370-B078-3081-BD346AE9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66" y="2103110"/>
            <a:ext cx="5850267" cy="42790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A25E45-2F43-8EED-99BE-DC4AB295F08B}"/>
              </a:ext>
            </a:extLst>
          </p:cNvPr>
          <p:cNvSpPr/>
          <p:nvPr/>
        </p:nvSpPr>
        <p:spPr>
          <a:xfrm>
            <a:off x="6668820" y="2506980"/>
            <a:ext cx="2277060" cy="708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46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5F5-EC1B-EC32-62D0-E23C5DC4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82A568-475C-F89D-6D94-0D513F3D1F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E6092-6EBC-CF3C-FE93-F1D6129F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13B4436-C1AD-CC34-AD2D-58A8E5FA686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Treasure Sprite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F1D25-7449-5EFA-73B1-DABA76533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1" y="2753020"/>
            <a:ext cx="10827438" cy="2278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DF3FD6-DDAA-4392-5A65-C5B4B3B9908F}"/>
              </a:ext>
            </a:extLst>
          </p:cNvPr>
          <p:cNvSpPr/>
          <p:nvPr/>
        </p:nvSpPr>
        <p:spPr>
          <a:xfrm>
            <a:off x="1967280" y="2753020"/>
            <a:ext cx="506598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D3FCA-FA94-BAFA-77E3-837D832DAB0A}"/>
              </a:ext>
            </a:extLst>
          </p:cNvPr>
          <p:cNvSpPr/>
          <p:nvPr/>
        </p:nvSpPr>
        <p:spPr>
          <a:xfrm>
            <a:off x="6897420" y="3136474"/>
            <a:ext cx="1459280" cy="16260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6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DBCA7-9A52-DCF4-E952-C843BE64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8AE84-6CB9-FC7F-4DD3-64EA441E0C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65568-F67E-E0AF-376F-45291D6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3ABC2EA-4036-0A1F-051B-477E6426812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is Too Big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5A5FC-831F-44B7-97EC-D65F4A340FDB}"/>
              </a:ext>
            </a:extLst>
          </p:cNvPr>
          <p:cNvSpPr txBox="1"/>
          <p:nvPr/>
        </p:nvSpPr>
        <p:spPr>
          <a:xfrm>
            <a:off x="6179089" y="3101795"/>
            <a:ext cx="4250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Too big!!!</a:t>
            </a:r>
            <a:endParaRPr lang="zh-CN" altLang="en-US" sz="7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92F92C-2F2A-E7B5-958C-DC24B5E4A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64" y="1812389"/>
            <a:ext cx="3143428" cy="46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D0CD0-D9F5-A7E3-12F4-E0C90F028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AB7626-1D3F-DB86-1EA7-248FED44C2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D48BF0-435B-3991-37EC-B7F5737A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C0DCF1C-B79F-6456-CECE-C98BECB57C9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Convert To Vector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6D050F-4E37-756C-01E2-39ACB630C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09" y="2061821"/>
            <a:ext cx="6264785" cy="419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A33045-6254-63B3-B0E9-48F0DEAC1229}"/>
              </a:ext>
            </a:extLst>
          </p:cNvPr>
          <p:cNvSpPr/>
          <p:nvPr/>
        </p:nvSpPr>
        <p:spPr>
          <a:xfrm>
            <a:off x="2538780" y="5903569"/>
            <a:ext cx="92832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AD0A98-2D8A-D4CF-C680-7E302AD9D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51" b="89744" l="3521" r="93838">
                        <a14:foregroundMark x1="30634" y1="26923" x2="30634" y2="26923"/>
                        <a14:foregroundMark x1="31162" y1="19231" x2="31162" y2="19231"/>
                        <a14:foregroundMark x1="41021" y1="21795" x2="41021" y2="21795"/>
                        <a14:foregroundMark x1="17958" y1="23077" x2="64965" y2="33974"/>
                        <a14:foregroundMark x1="64965" y1="33974" x2="42254" y2="8974"/>
                        <a14:foregroundMark x1="42254" y1="8974" x2="28521" y2="9615"/>
                        <a14:foregroundMark x1="39789" y1="22436" x2="57570" y2="24359"/>
                        <a14:foregroundMark x1="55986" y1="14744" x2="84331" y2="35897"/>
                        <a14:foregroundMark x1="84331" y1="35897" x2="51585" y2="87179"/>
                        <a14:foregroundMark x1="51585" y1="87179" x2="21303" y2="79487"/>
                        <a14:foregroundMark x1="21303" y1="79487" x2="17958" y2="42308"/>
                        <a14:foregroundMark x1="80634" y1="24359" x2="85563" y2="26282"/>
                        <a14:foregroundMark x1="77113" y1="17949" x2="91549" y2="71795"/>
                        <a14:foregroundMark x1="91549" y1="71795" x2="67606" y2="78205"/>
                        <a14:foregroundMark x1="81514" y1="14744" x2="94014" y2="68590"/>
                        <a14:foregroundMark x1="94014" y1="68590" x2="76761" y2="80128"/>
                        <a14:foregroundMark x1="9683" y1="20513" x2="19894" y2="75000"/>
                        <a14:foregroundMark x1="19894" y1="75000" x2="18838" y2="32051"/>
                        <a14:foregroundMark x1="9331" y1="14744" x2="18486" y2="14103"/>
                        <a14:foregroundMark x1="3521" y1="19231" x2="9859" y2="41667"/>
                        <a14:foregroundMark x1="34507" y1="51282" x2="34507" y2="51282"/>
                        <a14:foregroundMark x1="63380" y1="52564" x2="63380" y2="52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31" y="3429000"/>
            <a:ext cx="2705120" cy="742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9F2F82-7336-0A17-6BDC-D64EB144238F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3467100" y="3800478"/>
            <a:ext cx="4808231" cy="228106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877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584B4-D8BC-1180-D2D4-D2436695B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A283C4-CCF2-E86E-DA3D-00BBE04B4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8ECA87-FAB4-1EA6-8E86-0BE593E8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247F3FB-1246-7697-3C41-1C044208AD7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Treasure Smaller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22E9B-B537-337A-8E11-562A36092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19925"/>
            <a:ext cx="5305464" cy="38671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2A073-6D68-209E-8B38-EB761101B068}"/>
              </a:ext>
            </a:extLst>
          </p:cNvPr>
          <p:cNvCxnSpPr>
            <a:cxnSpLocks/>
          </p:cNvCxnSpPr>
          <p:nvPr/>
        </p:nvCxnSpPr>
        <p:spPr>
          <a:xfrm>
            <a:off x="4949190" y="2823824"/>
            <a:ext cx="2293620" cy="2659380"/>
          </a:xfrm>
          <a:prstGeom prst="line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2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B9ADF-4B24-9DF4-A37A-70A90C18E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396A80-F0F0-60C5-6EA1-2CC69EBBC2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10365F-74C2-14DB-0665-F22F5EE6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0EABFB5-EC2D-C2D6-7F50-8AE1D5B3843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Treasure Smaller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E748F4-626F-6469-0359-7C365F6CC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19925"/>
            <a:ext cx="5305464" cy="386717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791DCD-34FB-73C0-9EA7-0B6E41A186FB}"/>
              </a:ext>
            </a:extLst>
          </p:cNvPr>
          <p:cNvCxnSpPr>
            <a:cxnSpLocks/>
          </p:cNvCxnSpPr>
          <p:nvPr/>
        </p:nvCxnSpPr>
        <p:spPr>
          <a:xfrm>
            <a:off x="6096000" y="4065884"/>
            <a:ext cx="1280160" cy="948076"/>
          </a:xfrm>
          <a:prstGeom prst="line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Maritime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93635-FD16-D024-AF51-826E0162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9808">
            <a:off x="466775" y="2503909"/>
            <a:ext cx="4303834" cy="2780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01F6D-DF73-5E4B-0EF7-E90F69A93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4944">
            <a:off x="5781444" y="2097587"/>
            <a:ext cx="1754284" cy="2402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F647F-1EC0-4A69-F3E4-2722726B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1274">
            <a:off x="8649512" y="3557833"/>
            <a:ext cx="2082148" cy="2082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20F2D6-085C-8222-BE7C-0168C534354F}"/>
              </a:ext>
            </a:extLst>
          </p:cNvPr>
          <p:cNvSpPr txBox="1"/>
          <p:nvPr/>
        </p:nvSpPr>
        <p:spPr>
          <a:xfrm rot="20525425">
            <a:off x="6182621" y="4429530"/>
            <a:ext cx="201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Christopher Columbus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72E1F-AEC4-C55E-A2AE-A121D69A568A}"/>
              </a:ext>
            </a:extLst>
          </p:cNvPr>
          <p:cNvSpPr txBox="1"/>
          <p:nvPr/>
        </p:nvSpPr>
        <p:spPr>
          <a:xfrm rot="1066579">
            <a:off x="9141631" y="2793132"/>
            <a:ext cx="201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Ferdinand Magellan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B6F8A-B301-7DF2-60B7-3006493F5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0D70C1-BE6C-718E-71CF-FFFD0CAFF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0EC616-6903-0B1A-D178-70675889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B20F558-2424-EB0A-CEA6-40475539BC0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Center Treasure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3F37E-577A-8406-BAD5-9FEB5EFEB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24687"/>
            <a:ext cx="5267364" cy="38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FE567-9A9E-F755-1860-2A70FF4F5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C451A-F0FD-187D-911A-C29EED25B8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32DA6-9794-EEB3-D792-D6B40B02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D423324-7322-6927-2F4F-E4BD22360DD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A758E-7D1C-6451-D9BE-DE9297C93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82" y="1890100"/>
            <a:ext cx="6066017" cy="4783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FF96E-7301-3908-555E-2709A00991F0}"/>
              </a:ext>
            </a:extLst>
          </p:cNvPr>
          <p:cNvSpPr txBox="1"/>
          <p:nvPr/>
        </p:nvSpPr>
        <p:spPr>
          <a:xfrm>
            <a:off x="6629340" y="3939125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9CB81-7F97-829E-1D56-A6AFA9CEC431}"/>
              </a:ext>
            </a:extLst>
          </p:cNvPr>
          <p:cNvSpPr txBox="1"/>
          <p:nvPr/>
        </p:nvSpPr>
        <p:spPr>
          <a:xfrm>
            <a:off x="6179029" y="403601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ADD93-316F-1DEE-7FBD-2CEAB82C7AC4}"/>
              </a:ext>
            </a:extLst>
          </p:cNvPr>
          <p:cNvSpPr txBox="1"/>
          <p:nvPr/>
        </p:nvSpPr>
        <p:spPr>
          <a:xfrm>
            <a:off x="5728718" y="4148595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A015F-A57B-EB2A-9699-49087072E8CD}"/>
              </a:ext>
            </a:extLst>
          </p:cNvPr>
          <p:cNvSpPr txBox="1"/>
          <p:nvPr/>
        </p:nvSpPr>
        <p:spPr>
          <a:xfrm>
            <a:off x="5278407" y="4243982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AE301-0A21-5497-FDFB-19758D7BF4D1}"/>
              </a:ext>
            </a:extLst>
          </p:cNvPr>
          <p:cNvSpPr txBox="1"/>
          <p:nvPr/>
        </p:nvSpPr>
        <p:spPr>
          <a:xfrm>
            <a:off x="4828096" y="437891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BF57A-45C5-B605-D204-A7A18FBBE8FB}"/>
              </a:ext>
            </a:extLst>
          </p:cNvPr>
          <p:cNvSpPr txBox="1"/>
          <p:nvPr/>
        </p:nvSpPr>
        <p:spPr>
          <a:xfrm>
            <a:off x="4377785" y="4506592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3D179-1A5A-3BA8-1F83-B6759E220F0C}"/>
              </a:ext>
            </a:extLst>
          </p:cNvPr>
          <p:cNvSpPr txBox="1"/>
          <p:nvPr/>
        </p:nvSpPr>
        <p:spPr>
          <a:xfrm>
            <a:off x="4152629" y="527773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F85DA-D407-21FD-3E6B-EEA18A6C2D7F}"/>
              </a:ext>
            </a:extLst>
          </p:cNvPr>
          <p:cNvSpPr txBox="1"/>
          <p:nvPr/>
        </p:nvSpPr>
        <p:spPr>
          <a:xfrm>
            <a:off x="4524347" y="5508311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A8E37-9794-C38D-3D1B-6CDEF709246E}"/>
              </a:ext>
            </a:extLst>
          </p:cNvPr>
          <p:cNvSpPr txBox="1"/>
          <p:nvPr/>
        </p:nvSpPr>
        <p:spPr>
          <a:xfrm>
            <a:off x="4878349" y="5708366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1F1408-4C6B-7B0C-63B7-536D1DD32573}"/>
              </a:ext>
            </a:extLst>
          </p:cNvPr>
          <p:cNvSpPr txBox="1"/>
          <p:nvPr/>
        </p:nvSpPr>
        <p:spPr>
          <a:xfrm>
            <a:off x="5195372" y="5908421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④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B569A0-0AD0-14F7-3760-D2FF87ECDD56}"/>
              </a:ext>
            </a:extLst>
          </p:cNvPr>
          <p:cNvSpPr txBox="1"/>
          <p:nvPr/>
        </p:nvSpPr>
        <p:spPr>
          <a:xfrm>
            <a:off x="5533581" y="6118254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10D8A2-C8D5-72C4-F34C-0E11D03AA157}"/>
              </a:ext>
            </a:extLst>
          </p:cNvPr>
          <p:cNvSpPr txBox="1"/>
          <p:nvPr/>
        </p:nvSpPr>
        <p:spPr>
          <a:xfrm>
            <a:off x="5866397" y="6340963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⑥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BF5C7F-DB31-B621-D822-4749BEB63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8287">
            <a:off x="1075788" y="2606495"/>
            <a:ext cx="3046682" cy="13006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380BF6-CFF3-3397-5A27-710B89C8B7D5}"/>
              </a:ext>
            </a:extLst>
          </p:cNvPr>
          <p:cNvSpPr txBox="1"/>
          <p:nvPr/>
        </p:nvSpPr>
        <p:spPr>
          <a:xfrm rot="20454630">
            <a:off x="1457368" y="3539532"/>
            <a:ext cx="201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7EBBC"/>
                </a:solidFill>
                <a:latin typeface="Franklin Gothic Medium" panose="020B0603020102020204" pitchFamily="34" charset="0"/>
              </a:rPr>
              <a:t>ROW 3 COLUMN 4</a:t>
            </a:r>
            <a:endParaRPr lang="zh-CN" altLang="en-US" sz="1600" dirty="0">
              <a:solidFill>
                <a:srgbClr val="F7EBBC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F4D007-E1FB-513A-1BEC-467823BC84D0}"/>
              </a:ext>
            </a:extLst>
          </p:cNvPr>
          <p:cNvSpPr/>
          <p:nvPr/>
        </p:nvSpPr>
        <p:spPr>
          <a:xfrm>
            <a:off x="6957060" y="5035102"/>
            <a:ext cx="450311" cy="450311"/>
          </a:xfrm>
          <a:prstGeom prst="ellipse">
            <a:avLst/>
          </a:prstGeom>
          <a:solidFill>
            <a:schemeClr val="accent6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67FDB5-1D11-C977-CEDE-DD093B45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88953" flipH="1">
            <a:off x="2456634" y="3977327"/>
            <a:ext cx="1770758" cy="105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1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4159F-1023-F736-F5F6-38DF71774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792700-ADA4-08A7-FB47-4048AB9B9B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A5B25-B64E-BC67-2424-DE0BFA78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08EC447-F005-89F8-A3FA-52F2310C56B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0DD22-D721-DA88-C45C-A9FD88CC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22" y="1890100"/>
            <a:ext cx="4929218" cy="3891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6C526-2EBF-4830-1A14-B4D4881B6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79" y="2135037"/>
            <a:ext cx="4862069" cy="3646551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577D6C31-B948-3098-83DC-4767264D988B}"/>
              </a:ext>
            </a:extLst>
          </p:cNvPr>
          <p:cNvSpPr/>
          <p:nvPr/>
        </p:nvSpPr>
        <p:spPr>
          <a:xfrm>
            <a:off x="3282869" y="2135037"/>
            <a:ext cx="243841" cy="3646551"/>
          </a:xfrm>
          <a:prstGeom prst="leftBrace">
            <a:avLst/>
          </a:prstGeom>
          <a:ln w="38100">
            <a:solidFill>
              <a:srgbClr val="C00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A33D658-4363-2058-AB95-10B4058219FA}"/>
              </a:ext>
            </a:extLst>
          </p:cNvPr>
          <p:cNvSpPr/>
          <p:nvPr/>
        </p:nvSpPr>
        <p:spPr>
          <a:xfrm rot="16200000">
            <a:off x="5984810" y="3561915"/>
            <a:ext cx="243841" cy="4929218"/>
          </a:xfrm>
          <a:prstGeom prst="leftBrace">
            <a:avLst/>
          </a:prstGeom>
          <a:ln w="38100">
            <a:solidFill>
              <a:srgbClr val="C00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13326-EA4F-6FC8-B74E-E9DEB95A0AE6}"/>
              </a:ext>
            </a:extLst>
          </p:cNvPr>
          <p:cNvSpPr txBox="1"/>
          <p:nvPr/>
        </p:nvSpPr>
        <p:spPr>
          <a:xfrm>
            <a:off x="1934358" y="3665845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360 Rows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9844D2-A0F4-09FA-B50F-6AD05822FC58}"/>
              </a:ext>
            </a:extLst>
          </p:cNvPr>
          <p:cNvSpPr txBox="1"/>
          <p:nvPr/>
        </p:nvSpPr>
        <p:spPr>
          <a:xfrm>
            <a:off x="5172858" y="6162969"/>
            <a:ext cx="2104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480 Columns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5C118-B631-0F33-FA34-B79FD0E3DDBA}"/>
              </a:ext>
            </a:extLst>
          </p:cNvPr>
          <p:cNvSpPr txBox="1"/>
          <p:nvPr/>
        </p:nvSpPr>
        <p:spPr>
          <a:xfrm>
            <a:off x="9057739" y="3409928"/>
            <a:ext cx="289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360 x 480 = 172800 Seats!!!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689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167A9-51E2-4EFF-4A3F-E8683D92C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3FCAA-5D37-7F34-8EE7-B59A9B98E9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612A3-DD0E-B632-0856-AB431FD9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7EEC8DF-3464-98F2-00E3-164803E69A0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ABC60-D4AC-712D-411F-86FEE90A7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63070"/>
            <a:ext cx="5867400" cy="4400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C38B5E-B7DB-F6D0-FCDD-3AA4F10D5958}"/>
              </a:ext>
            </a:extLst>
          </p:cNvPr>
          <p:cNvSpPr/>
          <p:nvPr/>
        </p:nvSpPr>
        <p:spPr>
          <a:xfrm>
            <a:off x="3041700" y="3859209"/>
            <a:ext cx="6071820" cy="17526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95175-A5D7-8FC2-1429-C3C4CA4BA8D1}"/>
              </a:ext>
            </a:extLst>
          </p:cNvPr>
          <p:cNvSpPr txBox="1"/>
          <p:nvPr/>
        </p:nvSpPr>
        <p:spPr>
          <a:xfrm>
            <a:off x="9234120" y="3716006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Axis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8258F-BEF0-418E-FB57-0B91F60ECB2C}"/>
              </a:ext>
            </a:extLst>
          </p:cNvPr>
          <p:cNvSpPr/>
          <p:nvPr/>
        </p:nvSpPr>
        <p:spPr>
          <a:xfrm>
            <a:off x="5990640" y="1672921"/>
            <a:ext cx="212040" cy="458658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74F65-39CD-6A43-9A71-97F4479ED735}"/>
              </a:ext>
            </a:extLst>
          </p:cNvPr>
          <p:cNvSpPr txBox="1"/>
          <p:nvPr/>
        </p:nvSpPr>
        <p:spPr>
          <a:xfrm>
            <a:off x="5614620" y="6252485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 Axis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1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A28B7-E4C0-6BDA-483E-EF53D46E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0E8D59-CE68-C913-119A-1A88E2A312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9D15D-A43B-94D7-7854-B93D56C9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107CB96-BEC2-323A-6D3A-FC55C8BF59C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9D294-1039-CB84-34B0-765C7FA7C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63070"/>
            <a:ext cx="5867400" cy="44005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4ABD61-76F9-7806-A109-E36EA8D88D75}"/>
              </a:ext>
            </a:extLst>
          </p:cNvPr>
          <p:cNvSpPr/>
          <p:nvPr/>
        </p:nvSpPr>
        <p:spPr>
          <a:xfrm>
            <a:off x="5955030" y="3810945"/>
            <a:ext cx="281940" cy="281940"/>
          </a:xfrm>
          <a:prstGeom prst="ellipse">
            <a:avLst/>
          </a:prstGeom>
          <a:solidFill>
            <a:srgbClr val="C0000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5CA658-F2A5-829E-0813-6CEBA73CD0A2}"/>
              </a:ext>
            </a:extLst>
          </p:cNvPr>
          <p:cNvSpPr/>
          <p:nvPr/>
        </p:nvSpPr>
        <p:spPr>
          <a:xfrm>
            <a:off x="3162300" y="3660611"/>
            <a:ext cx="105786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31206-996E-B973-DDB0-4D8813C9E953}"/>
              </a:ext>
            </a:extLst>
          </p:cNvPr>
          <p:cNvSpPr/>
          <p:nvPr/>
        </p:nvSpPr>
        <p:spPr>
          <a:xfrm>
            <a:off x="7971840" y="3660611"/>
            <a:ext cx="105786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D5361-9DDB-4DD4-3302-F0D92CF4FB7B}"/>
              </a:ext>
            </a:extLst>
          </p:cNvPr>
          <p:cNvSpPr/>
          <p:nvPr/>
        </p:nvSpPr>
        <p:spPr>
          <a:xfrm>
            <a:off x="6096000" y="1763070"/>
            <a:ext cx="10363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881DF-7932-7390-BC1B-5AA662DF06A0}"/>
              </a:ext>
            </a:extLst>
          </p:cNvPr>
          <p:cNvSpPr/>
          <p:nvPr/>
        </p:nvSpPr>
        <p:spPr>
          <a:xfrm>
            <a:off x="6096000" y="5901350"/>
            <a:ext cx="10363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87721-7BE7-D979-65C5-143AF06D839C}"/>
              </a:ext>
            </a:extLst>
          </p:cNvPr>
          <p:cNvSpPr/>
          <p:nvPr/>
        </p:nvSpPr>
        <p:spPr>
          <a:xfrm>
            <a:off x="6096000" y="3691240"/>
            <a:ext cx="7696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7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AAE4-98D0-A408-B22B-BDDF0CFE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EC67F-8FF9-39C1-85F7-3BD32AD5E0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>
                  <a:alpha val="7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8045B-646B-D289-46FA-C12CE62C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207A36E-768A-150E-C2D7-A27E5425B25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Positive and Negative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B3FA5-09D2-1116-7BC3-F7BFB03011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31" y="1791405"/>
            <a:ext cx="4745537" cy="4745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96EDE8-84C3-A9B2-F569-0E18A2259B23}"/>
              </a:ext>
            </a:extLst>
          </p:cNvPr>
          <p:cNvSpPr txBox="1"/>
          <p:nvPr/>
        </p:nvSpPr>
        <p:spPr>
          <a:xfrm>
            <a:off x="7287668" y="3243322"/>
            <a:ext cx="173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Sea Level: 0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04DE1E-1EE7-5A13-89E9-60470F3AE8C6}"/>
              </a:ext>
            </a:extLst>
          </p:cNvPr>
          <p:cNvCxnSpPr/>
          <p:nvPr/>
        </p:nvCxnSpPr>
        <p:spPr>
          <a:xfrm>
            <a:off x="8084820" y="3824675"/>
            <a:ext cx="0" cy="2662551"/>
          </a:xfrm>
          <a:prstGeom prst="straightConnector1">
            <a:avLst/>
          </a:prstGeom>
          <a:ln w="50800">
            <a:solidFill>
              <a:srgbClr val="C0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156248-F0DD-0EDE-356E-8FC1527486E9}"/>
              </a:ext>
            </a:extLst>
          </p:cNvPr>
          <p:cNvCxnSpPr>
            <a:cxnSpLocks/>
          </p:cNvCxnSpPr>
          <p:nvPr/>
        </p:nvCxnSpPr>
        <p:spPr>
          <a:xfrm flipV="1">
            <a:off x="8084820" y="1791405"/>
            <a:ext cx="0" cy="1451917"/>
          </a:xfrm>
          <a:prstGeom prst="straightConnector1">
            <a:avLst/>
          </a:prstGeom>
          <a:ln w="50800">
            <a:solidFill>
              <a:schemeClr val="accent6">
                <a:lumMod val="60000"/>
                <a:lumOff val="4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0EE77C-70E6-1E50-4968-F0E109BE7E66}"/>
              </a:ext>
            </a:extLst>
          </p:cNvPr>
          <p:cNvSpPr txBox="1"/>
          <p:nvPr/>
        </p:nvSpPr>
        <p:spPr>
          <a:xfrm>
            <a:off x="8291318" y="2317308"/>
            <a:ext cx="232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atin typeface="High Tower Text" panose="02040502050506030303" pitchFamily="18" charset="0"/>
              </a:rPr>
              <a:t>Positive: 1, 2, 3 …</a:t>
            </a:r>
            <a:endParaRPr lang="zh-CN" altLang="en-US" sz="2000" dirty="0">
              <a:solidFill>
                <a:schemeClr val="accent6">
                  <a:lumMod val="60000"/>
                  <a:lumOff val="40000"/>
                  <a:alpha val="7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1FA81F-1711-159E-4410-6557D996C37B}"/>
              </a:ext>
            </a:extLst>
          </p:cNvPr>
          <p:cNvSpPr txBox="1"/>
          <p:nvPr/>
        </p:nvSpPr>
        <p:spPr>
          <a:xfrm>
            <a:off x="8291318" y="4866289"/>
            <a:ext cx="251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Negative: -1, -2, -3 …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2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1CFC-496E-A86F-CCD3-35EE1DBA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EF5326-C270-5895-3CDE-ABA80DD94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BE43C-6941-B8DF-A239-866EDF26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6872DEF-0800-6037-6F7D-551EAEB7D62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Location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9635D-2C42-1FD1-FCAF-970DDFE4D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87" y="1890100"/>
            <a:ext cx="4794423" cy="3780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96A81B-C02F-6BA2-127A-C4D951050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04" y="5937070"/>
            <a:ext cx="5693790" cy="644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80602-5BFC-5C56-AC83-04CC9944C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86" y="2096421"/>
            <a:ext cx="4794423" cy="35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87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926BF-3032-A133-1AAD-21DC9EF20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9C73E9-15EF-C7ED-C209-BBB6A0B682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FB3B3A-010F-4996-632D-65C08C08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9CBDF0E-1214-895B-2F3B-A579DE68B13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Boat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54EF3-D62A-D142-B67F-4BC50DED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" y="2454268"/>
            <a:ext cx="11437111" cy="2657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6F370F-C18D-BF60-BC71-4E365FB837DA}"/>
              </a:ext>
            </a:extLst>
          </p:cNvPr>
          <p:cNvSpPr/>
          <p:nvPr/>
        </p:nvSpPr>
        <p:spPr>
          <a:xfrm>
            <a:off x="1967280" y="2535529"/>
            <a:ext cx="599562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215B8-8BB9-3286-7D8A-63B0DE6F8CF2}"/>
              </a:ext>
            </a:extLst>
          </p:cNvPr>
          <p:cNvSpPr/>
          <p:nvPr/>
        </p:nvSpPr>
        <p:spPr>
          <a:xfrm>
            <a:off x="435660" y="3109408"/>
            <a:ext cx="1786940" cy="18359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5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04C58-A281-B4E4-7CD1-28C694F12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F6BDC1-5962-192A-C5E1-A3BC711513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E6E83C-9654-8589-1546-1D6C56C4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0FA6F4E-936F-C95B-9DE7-2AAA7C5F5F1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Boat Sprite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D76D6A-0DDE-7AFD-7DDC-48084F94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30" y="1890100"/>
            <a:ext cx="4160540" cy="46434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9D78F4-EDD6-6B27-08D2-3E6C866632BC}"/>
              </a:ext>
            </a:extLst>
          </p:cNvPr>
          <p:cNvSpPr/>
          <p:nvPr/>
        </p:nvSpPr>
        <p:spPr>
          <a:xfrm>
            <a:off x="7282800" y="4606099"/>
            <a:ext cx="725820" cy="6593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43A3D6-49A5-89FB-EDBE-752DB0FA84F8}"/>
              </a:ext>
            </a:extLst>
          </p:cNvPr>
          <p:cNvSpPr/>
          <p:nvPr/>
        </p:nvSpPr>
        <p:spPr>
          <a:xfrm>
            <a:off x="5324460" y="5782751"/>
            <a:ext cx="2737500" cy="3970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41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08A0E-BEEC-D672-FA4F-7DE830E89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D36859-F106-111F-4EF8-9C646B9D73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99002-4184-794C-1A9C-ECBADDD6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309B243-E0D4-4454-AF78-BFD78D0C0B2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All Islands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75F61-F93F-4B93-7827-6AF03C2F2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73" y="1827717"/>
            <a:ext cx="6296053" cy="47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will Create…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0D234-F7C5-404B-A565-A5032B77A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2147409"/>
            <a:ext cx="4705679" cy="3710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7C90E-E7B0-203D-30D3-FB14351E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85" y="2147409"/>
            <a:ext cx="4705678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F13CA-9E4A-67B6-09A5-45E665AC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E9301D-A0F1-EF32-0DFC-7F2F41BF26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EF3B2-7C9A-D7F9-E32A-D05C47B7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9228741-E37B-D3BE-791E-0A14A172230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Development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C8E23-4B27-2254-44E2-EADC90417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6" y="2022448"/>
            <a:ext cx="7914364" cy="4391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48831-6462-5EB2-1DCF-3776C473CCE3}"/>
              </a:ext>
            </a:extLst>
          </p:cNvPr>
          <p:cNvSpPr txBox="1"/>
          <p:nvPr/>
        </p:nvSpPr>
        <p:spPr>
          <a:xfrm>
            <a:off x="8794849" y="3099084"/>
            <a:ext cx="3268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You can drag and move spites around on the stage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8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E0B40-6F4B-23D8-7040-09D81C27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09B439-938C-5EFF-5F24-AB1A925958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F74BF-851A-753C-16FA-3F2117F7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FB2B414-D3D2-6A3F-95A3-7BEF1444648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Execution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09F0-F2B8-3581-409D-C029238A3A1C}"/>
              </a:ext>
            </a:extLst>
          </p:cNvPr>
          <p:cNvSpPr txBox="1"/>
          <p:nvPr/>
        </p:nvSpPr>
        <p:spPr>
          <a:xfrm>
            <a:off x="7879080" y="3251484"/>
            <a:ext cx="3375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You can only watch without moving sprites on the stage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C98D7-86DF-6A20-FDCB-02F6FDD73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15" y="2036912"/>
            <a:ext cx="5705503" cy="45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3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9BB35-99FD-1BE6-9038-6B5FB6A8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6E706B-A058-0E3A-22E7-C1FF2D9C49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7F30B-A573-B22A-2B6C-BFFFE4B6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C82DC2-5DE7-C8E0-62DF-7257337634F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Block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E6787-CF9B-FDF6-BE6A-F0429450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2" y="3569692"/>
            <a:ext cx="3851500" cy="1165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E10EA-53D5-ED69-DA00-4ABA12433CDA}"/>
              </a:ext>
            </a:extLst>
          </p:cNvPr>
          <p:cNvSpPr txBox="1"/>
          <p:nvPr/>
        </p:nvSpPr>
        <p:spPr>
          <a:xfrm>
            <a:off x="6943651" y="2446474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19A6F-CB79-9FEE-25FD-871B9DDD60C2}"/>
              </a:ext>
            </a:extLst>
          </p:cNvPr>
          <p:cNvSpPr txBox="1"/>
          <p:nvPr/>
        </p:nvSpPr>
        <p:spPr>
          <a:xfrm>
            <a:off x="8246209" y="5215829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E17811-09FE-F1D3-7FC4-3F4AF343F7D7}"/>
              </a:ext>
            </a:extLst>
          </p:cNvPr>
          <p:cNvCxnSpPr/>
          <p:nvPr/>
        </p:nvCxnSpPr>
        <p:spPr>
          <a:xfrm>
            <a:off x="4140842" y="270808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907A6D-4C37-25AA-04FB-3BD515A3C564}"/>
              </a:ext>
            </a:extLst>
          </p:cNvPr>
          <p:cNvCxnSpPr>
            <a:cxnSpLocks/>
          </p:cNvCxnSpPr>
          <p:nvPr/>
        </p:nvCxnSpPr>
        <p:spPr>
          <a:xfrm flipH="1">
            <a:off x="4121792" y="2708084"/>
            <a:ext cx="270055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3F693-BC1B-A222-2166-3D299004B617}"/>
              </a:ext>
            </a:extLst>
          </p:cNvPr>
          <p:cNvCxnSpPr/>
          <p:nvPr/>
        </p:nvCxnSpPr>
        <p:spPr>
          <a:xfrm>
            <a:off x="5583726" y="4674535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45043D-9EEF-274B-49EE-CF7061F0AE3A}"/>
              </a:ext>
            </a:extLst>
          </p:cNvPr>
          <p:cNvCxnSpPr>
            <a:cxnSpLocks/>
          </p:cNvCxnSpPr>
          <p:nvPr/>
        </p:nvCxnSpPr>
        <p:spPr>
          <a:xfrm flipH="1">
            <a:off x="5566704" y="5477439"/>
            <a:ext cx="270055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66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3280-060F-4968-74BF-4583BAF4B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6D298D-C8E6-3837-0ECB-941D377CCC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973A5-969C-2A52-C1FF-81D31E6E4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4C74FCF-A063-28D4-A00B-CE8B5438BBE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Mango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883-04E1-082B-EF0D-7135D48AA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5875E9-6FFE-6EE8-0786-F767B52E8A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7BB17-33FF-1388-6B4D-23E682BA4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50" y="3664384"/>
            <a:ext cx="3103913" cy="9148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262F61-CC35-5DD5-CB80-04FAE59A35E0}"/>
              </a:ext>
            </a:extLst>
          </p:cNvPr>
          <p:cNvSpPr/>
          <p:nvPr/>
        </p:nvSpPr>
        <p:spPr>
          <a:xfrm>
            <a:off x="4687529" y="4848988"/>
            <a:ext cx="678180" cy="59633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13963-AB78-BA1D-65DC-378F6C71FC59}"/>
              </a:ext>
            </a:extLst>
          </p:cNvPr>
          <p:cNvSpPr txBox="1"/>
          <p:nvPr/>
        </p:nvSpPr>
        <p:spPr>
          <a:xfrm>
            <a:off x="4343454" y="4448878"/>
            <a:ext cx="152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70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29F2F9-9680-D2CB-C992-A77028915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0EDFC7-1FC8-E4D8-321F-E8562A4C8D81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74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B4FAB-30DA-BBE3-E5A7-74938795A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ED2A01-5118-5DEB-BB93-18CD0BDB08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08264-80AC-D592-3D3E-B9ACA93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2B9AB6E-A2DB-193F-E4D8-12F062B9D07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“Go” Button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DF783C-4BDB-D735-03C5-747FEE625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95" r="95070">
                        <a14:foregroundMark x1="4695" y1="44444" x2="4695" y2="44444"/>
                        <a14:foregroundMark x1="74178" y1="53333" x2="74178" y2="53333"/>
                        <a14:foregroundMark x1="83568" y1="52222" x2="83568" y2="52222"/>
                        <a14:foregroundMark x1="75822" y1="46667" x2="75822" y2="46667"/>
                        <a14:foregroundMark x1="74883" y1="47778" x2="74883" y2="47778"/>
                        <a14:foregroundMark x1="90141" y1="44444" x2="90141" y2="44444"/>
                        <a14:foregroundMark x1="90845" y1="51111" x2="90845" y2="51111"/>
                        <a14:foregroundMark x1="75587" y1="33333" x2="75587" y2="33333"/>
                        <a14:foregroundMark x1="95070" y1="45556" x2="95070" y2="4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99" y="2787957"/>
            <a:ext cx="5220169" cy="11028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317A2C-5ABF-5AC8-98C5-3A5247E749C0}"/>
              </a:ext>
            </a:extLst>
          </p:cNvPr>
          <p:cNvSpPr/>
          <p:nvPr/>
        </p:nvSpPr>
        <p:spPr>
          <a:xfrm>
            <a:off x="3699387" y="2843679"/>
            <a:ext cx="1669026" cy="1047129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DFAF5D-8CA5-A2DE-EC84-8F4E6C1A6E65}"/>
              </a:ext>
            </a:extLst>
          </p:cNvPr>
          <p:cNvSpPr txBox="1"/>
          <p:nvPr/>
        </p:nvSpPr>
        <p:spPr>
          <a:xfrm>
            <a:off x="3442335" y="3980570"/>
            <a:ext cx="218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Go!!!!!!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56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4AD8-A084-35AA-A365-AA7B5138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9E3BE8-8641-1805-0529-1A097C872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5B888-8AC2-99FE-443A-262F7CE0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0AFEB7E-7FEC-E69A-6CF8-A7B2ADBAC08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Flag Clicked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E89FD-C731-3802-C69F-4F96B267B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3070995"/>
            <a:ext cx="2724150" cy="138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BEBB07-9499-38B4-E3DA-5EA3EC881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865" y="3761558"/>
            <a:ext cx="36195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2EC51-9E33-C9C7-9E10-33FCBA9EE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6" y="2534833"/>
            <a:ext cx="27241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0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5796-E149-7FB5-A2F5-7CCF202C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B8E10F-43C2-7F65-5043-6063DA6C1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1E08F-3AAE-3088-B5A7-D28E4C35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6803B8E-800A-9B7A-FEFB-6F97D0286AC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Coconut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57B5A-43FE-F8B6-88B1-2AE94693D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40CF-E2DF-886A-44D4-852F998D4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5FCED-52F3-9B92-03E7-4E51F0686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759692"/>
            <a:ext cx="2237390" cy="659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8A2DD3-C441-A394-B619-DA52E8249086}"/>
              </a:ext>
            </a:extLst>
          </p:cNvPr>
          <p:cNvSpPr/>
          <p:nvPr/>
        </p:nvSpPr>
        <p:spPr>
          <a:xfrm>
            <a:off x="2222599" y="4844622"/>
            <a:ext cx="594189" cy="82465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5D5C0-6921-CBC3-3AF2-EFBD3F3D8725}"/>
              </a:ext>
            </a:extLst>
          </p:cNvPr>
          <p:cNvSpPr txBox="1"/>
          <p:nvPr/>
        </p:nvSpPr>
        <p:spPr>
          <a:xfrm>
            <a:off x="1628390" y="4448878"/>
            <a:ext cx="169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E4D434-6A16-0C5A-EC09-CE346934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EC675-EB95-1D73-4849-6C90B02DC3BC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C798E2-EF50-65A4-2C72-83C664219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87" y="3012422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6A2AE-7054-3E88-5C92-4162A7AA6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4328099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137F29A-E8CF-5746-6F49-C28D2E641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80A3CD-ED38-E3D8-66C8-680943B7401D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2D96E0-847C-1C85-5CD6-BF6696B021B6}"/>
              </a:ext>
            </a:extLst>
          </p:cNvPr>
          <p:cNvCxnSpPr>
            <a:cxnSpLocks/>
          </p:cNvCxnSpPr>
          <p:nvPr/>
        </p:nvCxnSpPr>
        <p:spPr>
          <a:xfrm flipH="1" flipV="1">
            <a:off x="2858783" y="5315836"/>
            <a:ext cx="3317854" cy="494630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7006703-8910-D639-19F1-17FD0F8F4037}"/>
              </a:ext>
            </a:extLst>
          </p:cNvPr>
          <p:cNvSpPr txBox="1"/>
          <p:nvPr/>
        </p:nvSpPr>
        <p:spPr>
          <a:xfrm>
            <a:off x="8395951" y="5383161"/>
            <a:ext cx="2691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Too fast!!!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23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553C-04FC-5807-136B-3BF0C7FA9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96F07-803A-53BA-E3D7-AB515918F5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AFF4E-2845-262F-9DE7-DFBCDABF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3A95DFF-AAEA-D6A1-23C9-0E3A92338C3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Coconut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D4758-3CAD-441F-B7E9-8D13878F7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BB9440-76FA-2385-1BB1-59A970DD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4744E-AF12-A355-919F-677304FAD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189981"/>
            <a:ext cx="2237390" cy="659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3122BE-0D93-C82B-E01A-86EB967EB2E5}"/>
              </a:ext>
            </a:extLst>
          </p:cNvPr>
          <p:cNvSpPr/>
          <p:nvPr/>
        </p:nvSpPr>
        <p:spPr>
          <a:xfrm>
            <a:off x="2222599" y="4844622"/>
            <a:ext cx="594189" cy="82465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96AEA-03A0-85F1-58D8-DAF3587629A3}"/>
              </a:ext>
            </a:extLst>
          </p:cNvPr>
          <p:cNvSpPr txBox="1"/>
          <p:nvPr/>
        </p:nvSpPr>
        <p:spPr>
          <a:xfrm>
            <a:off x="1628390" y="4448878"/>
            <a:ext cx="169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08861AA-37A1-851B-6261-72EEDAB43D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76C9D9-3EE3-C582-5964-3F9101A32BA6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A22BC35-31E3-440C-C4AE-4770BC780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87" y="2442711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CCBFA-7CCF-7235-E365-4C8728AF4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4328099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1190226-7537-B627-97BB-CD210F1C9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62A303-BB94-D423-3302-E64F86923C88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9DFD13-78A2-9019-F5B2-A4FF854D894E}"/>
              </a:ext>
            </a:extLst>
          </p:cNvPr>
          <p:cNvSpPr txBox="1"/>
          <p:nvPr/>
        </p:nvSpPr>
        <p:spPr>
          <a:xfrm>
            <a:off x="8395951" y="5383161"/>
            <a:ext cx="2691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Wait!!!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EE3B99-7B77-9625-F16F-81D1354C0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760677"/>
            <a:ext cx="1925332" cy="659441"/>
          </a:xfrm>
          <a:prstGeom prst="rect">
            <a:avLst/>
          </a:prstGeom>
        </p:spPr>
      </p:pic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1F0DEA9D-DA65-6461-03BE-AA2039317700}"/>
              </a:ext>
            </a:extLst>
          </p:cNvPr>
          <p:cNvSpPr/>
          <p:nvPr/>
        </p:nvSpPr>
        <p:spPr>
          <a:xfrm>
            <a:off x="4861368" y="4054375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D9D865-C454-EE29-8716-3C51132FCD45}"/>
              </a:ext>
            </a:extLst>
          </p:cNvPr>
          <p:cNvSpPr txBox="1"/>
          <p:nvPr/>
        </p:nvSpPr>
        <p:spPr>
          <a:xfrm>
            <a:off x="4950475" y="4159294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01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48168-7228-ABF1-0340-72F8B5952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0C2859-8E4F-66A8-54CE-828FA10852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8336A-604C-3E9E-864F-79C1B2F8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0565CB9-ECDF-50C6-B36F-BC1BC3255FD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back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D0329-A681-2B08-2442-2F0088D04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48EC7-D3F1-1E29-4064-75474AF1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4182134"/>
            <a:ext cx="2237390" cy="659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44260-D0F4-1D38-9C54-8734175CD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2285114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A9DC4-72FB-ABB8-58CC-1EFC2A75C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5320252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DCDE3E1-A8D2-1258-1D1B-BB2B8EC186D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17F1C8-2723-D936-8E84-8083DE844E17}"/>
              </a:ext>
            </a:extLst>
          </p:cNvPr>
          <p:cNvCxnSpPr>
            <a:cxnSpLocks/>
          </p:cNvCxnSpPr>
          <p:nvPr/>
        </p:nvCxnSpPr>
        <p:spPr>
          <a:xfrm>
            <a:off x="2858783" y="5437163"/>
            <a:ext cx="3138644" cy="330718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6AE173E-0942-D3C7-FE6F-B47F10DA4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4752830"/>
            <a:ext cx="1925332" cy="65944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D82EA9F-5D19-EBAB-F6E6-C31B4F0B1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7427" y="5377027"/>
            <a:ext cx="678180" cy="5963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A78813-F69C-6588-5045-5EC5E6482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3613076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59F75E-5818-CBBE-EA04-38210A2FF6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3048293"/>
            <a:ext cx="2419991" cy="653106"/>
          </a:xfrm>
          <a:prstGeom prst="rect">
            <a:avLst/>
          </a:prstGeom>
        </p:spPr>
      </p:pic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10DCE9DF-6E5B-DB35-6B39-5CDA58AAF461}"/>
              </a:ext>
            </a:extLst>
          </p:cNvPr>
          <p:cNvSpPr/>
          <p:nvPr/>
        </p:nvSpPr>
        <p:spPr>
          <a:xfrm>
            <a:off x="6365926" y="4665559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6561A3-E651-4B50-E05A-F5BF676CFAFA}"/>
              </a:ext>
            </a:extLst>
          </p:cNvPr>
          <p:cNvSpPr txBox="1"/>
          <p:nvPr/>
        </p:nvSpPr>
        <p:spPr>
          <a:xfrm>
            <a:off x="6455033" y="4770478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23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EAF28-9AB1-B344-5E15-442E7D1E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E5BDA6-2ABF-638C-A41C-2A6C2DBF81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0C05C4-F535-32A4-3FE2-A308EF56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028E230-66BB-A74A-F9A6-5A9D99E2C28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Treasure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D7051-903C-F12A-2B4B-94C8C49B4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3643270"/>
            <a:ext cx="2237390" cy="659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C83CD2-8796-84D6-796C-7F803A89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1746250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6152A5-B4D9-6527-BF76-68EAED433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4781388"/>
            <a:ext cx="2379173" cy="653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D9481B-A771-78B4-54A0-489342BA2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AE54A-8753-2E6B-FE6F-E74671A46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B6F5C8-7768-B0A3-304C-3E4F7503D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2509429"/>
            <a:ext cx="2419991" cy="653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D6177-7EA3-5353-DF38-E337D0FC7B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FAF495-6A1C-5540-8853-C83A1E9970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1B73CB-4E06-B856-AF87-88CC302A9F65}"/>
              </a:ext>
            </a:extLst>
          </p:cNvPr>
          <p:cNvSpPr/>
          <p:nvPr/>
        </p:nvSpPr>
        <p:spPr>
          <a:xfrm>
            <a:off x="1751331" y="2012553"/>
            <a:ext cx="548737" cy="674376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5CC03-F57B-BA6F-A92A-727B59E4179C}"/>
              </a:ext>
            </a:extLst>
          </p:cNvPr>
          <p:cNvSpPr txBox="1"/>
          <p:nvPr/>
        </p:nvSpPr>
        <p:spPr>
          <a:xfrm>
            <a:off x="2549550" y="2066138"/>
            <a:ext cx="97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</a:t>
            </a:r>
          </a:p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y: 120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91C1716-BEC9-0F3D-F5C6-8A119AD378C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C5BEA0-7269-9A17-8C72-31D976DD0968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0F4A2C58-8859-FBC7-526B-209ACAC63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285" y="2077227"/>
            <a:ext cx="678180" cy="5963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CF888E-B5C2-47EC-E8AA-CCEC4D090861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A5DCD903-C85C-777A-1266-CE2F6BB9360E}"/>
              </a:ext>
            </a:extLst>
          </p:cNvPr>
          <p:cNvSpPr/>
          <p:nvPr/>
        </p:nvSpPr>
        <p:spPr>
          <a:xfrm>
            <a:off x="4861368" y="4054375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53D8D-E385-B157-2D01-08AD0F29858D}"/>
              </a:ext>
            </a:extLst>
          </p:cNvPr>
          <p:cNvSpPr txBox="1"/>
          <p:nvPr/>
        </p:nvSpPr>
        <p:spPr>
          <a:xfrm>
            <a:off x="4950475" y="4159294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A1A6F7-CA5D-8688-A905-40549523337A}"/>
              </a:ext>
            </a:extLst>
          </p:cNvPr>
          <p:cNvCxnSpPr>
            <a:cxnSpLocks/>
          </p:cNvCxnSpPr>
          <p:nvPr/>
        </p:nvCxnSpPr>
        <p:spPr>
          <a:xfrm flipH="1" flipV="1">
            <a:off x="2021164" y="2713079"/>
            <a:ext cx="306942" cy="208217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002BAB41-1E77-FB3E-EC19-3116B08338E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0603" y="4897776"/>
            <a:ext cx="678180" cy="596331"/>
          </a:xfrm>
          <a:prstGeom prst="rect">
            <a:avLst/>
          </a:prstGeom>
        </p:spPr>
      </p:pic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59A8C1EF-F223-BE08-925A-38DCDC150F3C}"/>
              </a:ext>
            </a:extLst>
          </p:cNvPr>
          <p:cNvSpPr/>
          <p:nvPr/>
        </p:nvSpPr>
        <p:spPr>
          <a:xfrm>
            <a:off x="2458987" y="4222683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EEF286-B98F-215A-C2F7-12F61380693D}"/>
              </a:ext>
            </a:extLst>
          </p:cNvPr>
          <p:cNvSpPr txBox="1"/>
          <p:nvPr/>
        </p:nvSpPr>
        <p:spPr>
          <a:xfrm>
            <a:off x="2548094" y="4327602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8B9F053-540D-19BB-C453-D8C375F71E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46" y="5921565"/>
            <a:ext cx="2419991" cy="653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66F0C2-18CF-1611-1CC8-7A96EB447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5344463"/>
            <a:ext cx="1925332" cy="659441"/>
          </a:xfrm>
          <a:prstGeom prst="rect">
            <a:avLst/>
          </a:prstGeom>
        </p:spPr>
      </p:pic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095CBB54-69AA-E55C-DD39-48EDC297FB06}"/>
              </a:ext>
            </a:extLst>
          </p:cNvPr>
          <p:cNvSpPr/>
          <p:nvPr/>
        </p:nvSpPr>
        <p:spPr>
          <a:xfrm>
            <a:off x="6365926" y="4665559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F51D60-08CD-68E7-EB8A-AF3A1A723B47}"/>
              </a:ext>
            </a:extLst>
          </p:cNvPr>
          <p:cNvSpPr txBox="1"/>
          <p:nvPr/>
        </p:nvSpPr>
        <p:spPr>
          <a:xfrm>
            <a:off x="6455033" y="4770478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45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2E68-CF93-4C3E-0D28-8305F9852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23" y="1976855"/>
            <a:ext cx="7340954" cy="43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7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001A-E723-C883-C5BD-38C5CA48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8C3094-B8BC-551D-C387-8F15E9308E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8D54F-2E4B-3B40-BD80-1AC7177F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0FD28D-9586-1407-D000-6E2C62C0AE9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EAEDA-7B95-56BD-B32E-13D9570CCA5F}"/>
              </a:ext>
            </a:extLst>
          </p:cNvPr>
          <p:cNvSpPr txBox="1"/>
          <p:nvPr/>
        </p:nvSpPr>
        <p:spPr>
          <a:xfrm>
            <a:off x="1265150" y="2117181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say or think…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4C2729-71EF-933B-E8E9-9BCE7540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07" y="2158965"/>
            <a:ext cx="5305464" cy="38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39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9E62E-3E0A-1FD3-C734-48831C47E32F}"/>
              </a:ext>
            </a:extLst>
          </p:cNvPr>
          <p:cNvSpPr txBox="1"/>
          <p:nvPr/>
        </p:nvSpPr>
        <p:spPr>
          <a:xfrm>
            <a:off x="1265150" y="2117180"/>
            <a:ext cx="9727970" cy="5348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Have fun with some of the other effects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Try different sprites and backdrops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Say and think differently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Checkout costumes of other sprites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Invent your own way of communication!</a:t>
            </a:r>
            <a:b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89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Canvas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95931-6EED-6324-98F2-793266B05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44" y="1890100"/>
            <a:ext cx="6017912" cy="4470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F167D6-2FF9-1564-235D-BABD0CA36881}"/>
              </a:ext>
            </a:extLst>
          </p:cNvPr>
          <p:cNvSpPr/>
          <p:nvPr/>
        </p:nvSpPr>
        <p:spPr>
          <a:xfrm>
            <a:off x="2333040" y="2727960"/>
            <a:ext cx="3704540" cy="2781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BC7E-2C56-93A6-E7F1-7417A4CD2475}"/>
              </a:ext>
            </a:extLst>
          </p:cNvPr>
          <p:cNvSpPr txBox="1"/>
          <p:nvPr/>
        </p:nvSpPr>
        <p:spPr>
          <a:xfrm>
            <a:off x="3281641" y="4369413"/>
            <a:ext cx="1807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</a:rPr>
              <a:t>Stage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E36465-83EE-0635-56D1-1EE78AA3B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3319360"/>
            <a:ext cx="2571750" cy="971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A74F26-494A-EFFB-1B64-073FABBA976A}"/>
              </a:ext>
            </a:extLst>
          </p:cNvPr>
          <p:cNvSpPr txBox="1"/>
          <p:nvPr/>
        </p:nvSpPr>
        <p:spPr>
          <a:xfrm>
            <a:off x="8880310" y="4279659"/>
            <a:ext cx="1807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Change Canvas Size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9960B-020B-B0E4-179B-3D6C00B7FFF5}"/>
              </a:ext>
            </a:extLst>
          </p:cNvPr>
          <p:cNvSpPr txBox="1"/>
          <p:nvPr/>
        </p:nvSpPr>
        <p:spPr>
          <a:xfrm>
            <a:off x="2710818" y="2132815"/>
            <a:ext cx="294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</a:rPr>
              <a:t>Outside of stage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9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Tool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BD8BD-57BD-6110-80D7-4A261688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991" y="1998963"/>
            <a:ext cx="2132017" cy="4172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58739-F245-1DBD-AD76-6BC9BF33F079}"/>
              </a:ext>
            </a:extLst>
          </p:cNvPr>
          <p:cNvSpPr txBox="1"/>
          <p:nvPr/>
        </p:nvSpPr>
        <p:spPr>
          <a:xfrm>
            <a:off x="3647440" y="2278139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Select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13EAB-A08F-797E-2BFB-46284ABFAC8F}"/>
              </a:ext>
            </a:extLst>
          </p:cNvPr>
          <p:cNvSpPr txBox="1"/>
          <p:nvPr/>
        </p:nvSpPr>
        <p:spPr>
          <a:xfrm>
            <a:off x="3647440" y="3112850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Brush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B8FE3-E4CF-4076-B64B-4511DE329E90}"/>
              </a:ext>
            </a:extLst>
          </p:cNvPr>
          <p:cNvSpPr txBox="1"/>
          <p:nvPr/>
        </p:nvSpPr>
        <p:spPr>
          <a:xfrm>
            <a:off x="3647439" y="3919881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Fill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42A8A-AC3C-1893-2F42-1EA47F562B6D}"/>
              </a:ext>
            </a:extLst>
          </p:cNvPr>
          <p:cNvSpPr txBox="1"/>
          <p:nvPr/>
        </p:nvSpPr>
        <p:spPr>
          <a:xfrm>
            <a:off x="3647439" y="4754592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Line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E30F3-7A90-A2EC-C15D-6999AD7A36A7}"/>
              </a:ext>
            </a:extLst>
          </p:cNvPr>
          <p:cNvSpPr txBox="1"/>
          <p:nvPr/>
        </p:nvSpPr>
        <p:spPr>
          <a:xfrm>
            <a:off x="3383281" y="5517313"/>
            <a:ext cx="145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Rectangle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CD6CE-B78B-1786-813A-B04282B8423F}"/>
              </a:ext>
            </a:extLst>
          </p:cNvPr>
          <p:cNvSpPr txBox="1"/>
          <p:nvPr/>
        </p:nvSpPr>
        <p:spPr>
          <a:xfrm>
            <a:off x="7294880" y="2278138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Reshape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98FC15-B5ED-82EE-8555-762D0C49933E}"/>
              </a:ext>
            </a:extLst>
          </p:cNvPr>
          <p:cNvSpPr txBox="1"/>
          <p:nvPr/>
        </p:nvSpPr>
        <p:spPr>
          <a:xfrm>
            <a:off x="7294880" y="3112849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Eraser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05EA83-B7EF-6803-61A1-BDF108CFC01C}"/>
              </a:ext>
            </a:extLst>
          </p:cNvPr>
          <p:cNvSpPr txBox="1"/>
          <p:nvPr/>
        </p:nvSpPr>
        <p:spPr>
          <a:xfrm>
            <a:off x="7315199" y="3919880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Text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B0CA6-FB63-7F41-CB40-31D20EA508E7}"/>
              </a:ext>
            </a:extLst>
          </p:cNvPr>
          <p:cNvSpPr txBox="1"/>
          <p:nvPr/>
        </p:nvSpPr>
        <p:spPr>
          <a:xfrm>
            <a:off x="7294880" y="4746980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Circle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0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Rectangle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066508-09EB-F4F0-11C7-7521CBF10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35" y="2424430"/>
            <a:ext cx="1695689" cy="3207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3DFBB-463E-9BDB-E5E4-40E870A2B090}"/>
              </a:ext>
            </a:extLst>
          </p:cNvPr>
          <p:cNvSpPr txBox="1"/>
          <p:nvPr/>
        </p:nvSpPr>
        <p:spPr>
          <a:xfrm>
            <a:off x="1470476" y="5718155"/>
            <a:ext cx="145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Rectangle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6A2EA7-A3DB-74E3-6A6D-D5C0507DB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19" y="1890100"/>
            <a:ext cx="6008705" cy="462782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DA07662-D2D0-3D91-9061-31BF08F3324D}"/>
              </a:ext>
            </a:extLst>
          </p:cNvPr>
          <p:cNvSpPr/>
          <p:nvPr/>
        </p:nvSpPr>
        <p:spPr>
          <a:xfrm>
            <a:off x="6709410" y="3558540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9DAEC5-22FB-3C11-C264-A24CE6BC9FF4}"/>
              </a:ext>
            </a:extLst>
          </p:cNvPr>
          <p:cNvSpPr/>
          <p:nvPr/>
        </p:nvSpPr>
        <p:spPr>
          <a:xfrm>
            <a:off x="7595251" y="3550936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F72F0A-03AC-61B3-E670-364D2B21FA9C}"/>
              </a:ext>
            </a:extLst>
          </p:cNvPr>
          <p:cNvSpPr/>
          <p:nvPr/>
        </p:nvSpPr>
        <p:spPr>
          <a:xfrm>
            <a:off x="8481092" y="3558540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F99440-020E-5F13-E185-7E2BA7766D67}"/>
              </a:ext>
            </a:extLst>
          </p:cNvPr>
          <p:cNvSpPr/>
          <p:nvPr/>
        </p:nvSpPr>
        <p:spPr>
          <a:xfrm>
            <a:off x="6709410" y="4082091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0FAD958-0DFF-5DFA-7567-A3618DEE3D95}"/>
              </a:ext>
            </a:extLst>
          </p:cNvPr>
          <p:cNvSpPr/>
          <p:nvPr/>
        </p:nvSpPr>
        <p:spPr>
          <a:xfrm>
            <a:off x="6709410" y="4588189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F3030C-2E02-6EAD-44E8-00BCE5741A55}"/>
              </a:ext>
            </a:extLst>
          </p:cNvPr>
          <p:cNvSpPr/>
          <p:nvPr/>
        </p:nvSpPr>
        <p:spPr>
          <a:xfrm>
            <a:off x="8481092" y="4082091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C048B8-E4FB-923A-B5E1-5C9A03AC4C99}"/>
              </a:ext>
            </a:extLst>
          </p:cNvPr>
          <p:cNvSpPr/>
          <p:nvPr/>
        </p:nvSpPr>
        <p:spPr>
          <a:xfrm>
            <a:off x="8481092" y="4588189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598BC-A0C1-2375-E38F-F9837FB72275}"/>
              </a:ext>
            </a:extLst>
          </p:cNvPr>
          <p:cNvSpPr/>
          <p:nvPr/>
        </p:nvSpPr>
        <p:spPr>
          <a:xfrm>
            <a:off x="7538337" y="4832029"/>
            <a:ext cx="356893" cy="1903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FDEA0-BA57-EF47-2B9B-C517552C5534}"/>
              </a:ext>
            </a:extLst>
          </p:cNvPr>
          <p:cNvSpPr txBox="1"/>
          <p:nvPr/>
        </p:nvSpPr>
        <p:spPr>
          <a:xfrm>
            <a:off x="7249008" y="5022376"/>
            <a:ext cx="1016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Rotate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FAD98-7EFE-0CBE-7FE5-DBAF83C57AE5}"/>
              </a:ext>
            </a:extLst>
          </p:cNvPr>
          <p:cNvSpPr txBox="1"/>
          <p:nvPr/>
        </p:nvSpPr>
        <p:spPr>
          <a:xfrm>
            <a:off x="6895770" y="3135308"/>
            <a:ext cx="164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Height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270EC8-BBDF-9E15-761A-6A52B6C8B6F2}"/>
              </a:ext>
            </a:extLst>
          </p:cNvPr>
          <p:cNvSpPr txBox="1"/>
          <p:nvPr/>
        </p:nvSpPr>
        <p:spPr>
          <a:xfrm>
            <a:off x="5124477" y="4034734"/>
            <a:ext cx="164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Width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63B9F1-5E40-8A8D-9F59-E1F4EBAC21D5}"/>
              </a:ext>
            </a:extLst>
          </p:cNvPr>
          <p:cNvSpPr txBox="1"/>
          <p:nvPr/>
        </p:nvSpPr>
        <p:spPr>
          <a:xfrm>
            <a:off x="8551030" y="4755733"/>
            <a:ext cx="164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Height and Width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9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Ocean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6F8F6-4709-0050-38E7-5DB9331A0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100"/>
            <a:ext cx="5896080" cy="4466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1CCDA-D456-C33B-C4C0-00E8EEB0A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97" y="1890100"/>
            <a:ext cx="1893904" cy="42509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FF439F-4EDE-A5EE-56EC-777803782BF6}"/>
              </a:ext>
            </a:extLst>
          </p:cNvPr>
          <p:cNvSpPr txBox="1"/>
          <p:nvPr/>
        </p:nvSpPr>
        <p:spPr>
          <a:xfrm>
            <a:off x="2895118" y="2960201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B3457-201D-0415-9BAF-4EB8A336719E}"/>
              </a:ext>
            </a:extLst>
          </p:cNvPr>
          <p:cNvSpPr txBox="1"/>
          <p:nvPr/>
        </p:nvSpPr>
        <p:spPr>
          <a:xfrm>
            <a:off x="2886501" y="3532270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8F494-1EBF-4820-E2A4-AB58EC53624C}"/>
              </a:ext>
            </a:extLst>
          </p:cNvPr>
          <p:cNvSpPr txBox="1"/>
          <p:nvPr/>
        </p:nvSpPr>
        <p:spPr>
          <a:xfrm>
            <a:off x="2895118" y="4104339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90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F94F-264E-B284-C3B0-FB374C85EEAF}"/>
              </a:ext>
            </a:extLst>
          </p:cNvPr>
          <p:cNvSpPr txBox="1"/>
          <p:nvPr/>
        </p:nvSpPr>
        <p:spPr>
          <a:xfrm>
            <a:off x="2886501" y="4715048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6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Island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4A1561-F09A-18B8-DF42-0C3E27303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100"/>
            <a:ext cx="5896080" cy="44780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8A0D8D-7694-2A26-9441-E10810064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7" y="1890100"/>
            <a:ext cx="1906695" cy="4250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87C42-FB55-5E62-1798-24409CD613F4}"/>
              </a:ext>
            </a:extLst>
          </p:cNvPr>
          <p:cNvSpPr txBox="1"/>
          <p:nvPr/>
        </p:nvSpPr>
        <p:spPr>
          <a:xfrm>
            <a:off x="2895118" y="2960201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6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B0868-D4C7-D80D-22F0-795D8F3F303C}"/>
              </a:ext>
            </a:extLst>
          </p:cNvPr>
          <p:cNvSpPr txBox="1"/>
          <p:nvPr/>
        </p:nvSpPr>
        <p:spPr>
          <a:xfrm>
            <a:off x="2886501" y="3532270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4C513-EE16-FD06-F6F1-FBB9B506643B}"/>
              </a:ext>
            </a:extLst>
          </p:cNvPr>
          <p:cNvSpPr txBox="1"/>
          <p:nvPr/>
        </p:nvSpPr>
        <p:spPr>
          <a:xfrm>
            <a:off x="2895118" y="4104339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90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DC247-3A2B-CC3B-0EF2-D324F70AEEC9}"/>
              </a:ext>
            </a:extLst>
          </p:cNvPr>
          <p:cNvSpPr txBox="1"/>
          <p:nvPr/>
        </p:nvSpPr>
        <p:spPr>
          <a:xfrm>
            <a:off x="2886501" y="4715048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1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407</Words>
  <Application>Microsoft Office PowerPoint</Application>
  <PresentationFormat>Widescreen</PresentationFormat>
  <Paragraphs>161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等线</vt:lpstr>
      <vt:lpstr>等线 Light</vt:lpstr>
      <vt:lpstr>Amatic SC</vt:lpstr>
      <vt:lpstr>Arial</vt:lpstr>
      <vt:lpstr>Bradley Hand ITC</vt:lpstr>
      <vt:lpstr>Franklin Gothic Medium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163</cp:revision>
  <dcterms:created xsi:type="dcterms:W3CDTF">2024-03-25T08:29:58Z</dcterms:created>
  <dcterms:modified xsi:type="dcterms:W3CDTF">2024-10-11T03:36:32Z</dcterms:modified>
</cp:coreProperties>
</file>